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433" r:id="rId5"/>
    <p:sldId id="435" r:id="rId7"/>
    <p:sldId id="436" r:id="rId8"/>
    <p:sldId id="438" r:id="rId9"/>
    <p:sldId id="273" r:id="rId10"/>
  </p:sldIdLst>
  <p:sldSz cx="12192000" cy="6858000"/>
  <p:notesSz cx="6858000" cy="9144000"/>
  <p:embeddedFontLst>
    <p:embeddedFont>
      <p:font typeface="微软雅黑" panose="020B0503020204020204" pitchFamily="34" charset="-122"/>
      <p:regular r:id="rId14"/>
    </p:embeddedFont>
    <p:embeddedFont>
      <p:font typeface="方正大黑体_GBK" panose="02010600010101010101" charset="-122"/>
      <p:regular r:id="rId15"/>
    </p:embeddedFont>
    <p:embeddedFont>
      <p:font typeface="等线" panose="02010600030101010101" charset="-122"/>
      <p:regular r:id="rId16"/>
    </p:embeddedFont>
    <p:embeddedFont>
      <p:font typeface="等线 Light" panose="02010600030101010101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hyperlink" Target="004-docker-compose&#35828;&#26126;.ya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compose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COMPOSE/docker stack</a:t>
            </a:r>
            <a:endParaRPr 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87830"/>
            <a:ext cx="4897120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它是一个编排工具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 up -d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 stack deploy -c docker-compose.yaml NAME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917690" y="336296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17690" y="437134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917690" y="537972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124190" y="336296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3210560" y="294195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240155" y="4227195"/>
            <a:ext cx="153924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938145" y="5255260"/>
            <a:ext cx="91567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曲线连接符 25"/>
          <p:cNvCxnSpPr>
            <a:stCxn id="9" idx="1"/>
            <a:endCxn id="21" idx="0"/>
          </p:cNvCxnSpPr>
          <p:nvPr/>
        </p:nvCxnSpPr>
        <p:spPr>
          <a:xfrm rot="10800000" flipV="1">
            <a:off x="2019300" y="3417570"/>
            <a:ext cx="1200785" cy="809625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/>
          <p:cNvCxnSpPr>
            <a:stCxn id="21" idx="3"/>
            <a:endCxn id="25" idx="0"/>
          </p:cNvCxnSpPr>
          <p:nvPr/>
        </p:nvCxnSpPr>
        <p:spPr>
          <a:xfrm>
            <a:off x="2788920" y="4410710"/>
            <a:ext cx="616585" cy="844550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909310" y="2821305"/>
            <a:ext cx="4149725" cy="358521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9" name="曲线连接符 28"/>
          <p:cNvCxnSpPr>
            <a:stCxn id="25" idx="3"/>
            <a:endCxn id="28" idx="1"/>
          </p:cNvCxnSpPr>
          <p:nvPr/>
        </p:nvCxnSpPr>
        <p:spPr>
          <a:xfrm flipV="1">
            <a:off x="3863340" y="4613910"/>
            <a:ext cx="2055495" cy="824865"/>
          </a:xfrm>
          <a:prstGeom prst="curvedConnector3">
            <a:avLst>
              <a:gd name="adj1" fmla="val 5001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7025640" y="2394585"/>
            <a:ext cx="191706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完成某一功能的一组服务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214745" y="316928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6214745" y="316928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214745" y="4168140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6214745" y="4168140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14745" y="519874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6214745" y="519874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安装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717040"/>
            <a:ext cx="11423650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项目地址：https://github.com/docker/compose.git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获取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curl -L "https://github.com/docker/compose/releases/download/1.27.4/docker-compose-$(uname -s)-$(uname -m)" -o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chmod u+x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FILE REFERENCE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687830"/>
            <a:ext cx="546925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docker-compose.yaml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用以定义启动的服务组，适用于大规模编排服务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" y="2288540"/>
            <a:ext cx="3238500" cy="43364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9645" y="3742055"/>
            <a:ext cx="204406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主要定义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个内容：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volumes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8938895" y="379158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535805" y="2492375"/>
            <a:ext cx="3368675" cy="370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docker-compose 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语法详解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728</Words>
  <Application>WPS 演示</Application>
  <PresentationFormat>宽屏</PresentationFormat>
  <Paragraphs>80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66</cp:revision>
  <dcterms:created xsi:type="dcterms:W3CDTF">2018-10-08T02:46:00Z</dcterms:created>
  <dcterms:modified xsi:type="dcterms:W3CDTF">2020-12-08T07:01:26Z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